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4/25/2018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5CDED22-C96D-F74F-8C6E-CC85642B10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/>
              <a:t>Tánczrend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D0C402FC-FEB0-1847-BCF0-DAB6DDEFD7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/>
              <a:t>Csináljuk úgy, ahogy régen!</a:t>
            </a:r>
          </a:p>
        </p:txBody>
      </p:sp>
    </p:spTree>
    <p:extLst>
      <p:ext uri="{BB962C8B-B14F-4D97-AF65-F5344CB8AC3E}">
        <p14:creationId xmlns:p14="http://schemas.microsoft.com/office/powerpoint/2010/main" val="424810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1C2646E-A46D-8B49-8F4E-1426ED381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9.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E9CC969C-D892-0242-B156-DDA2CC3AAA3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0FC86C6D-4B4B-B049-8D4F-6E0ED8D36C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 dirty="0" err="1"/>
              <a:t>Ragasszuk</a:t>
            </a:r>
            <a:r>
              <a:rPr lang="hu-HU" sz="3200" dirty="0"/>
              <a:t> össze tetszés szerinti módon a </a:t>
            </a:r>
            <a:r>
              <a:rPr lang="hu-HU" sz="3200" dirty="0" smtClean="0"/>
              <a:t>borítót és </a:t>
            </a:r>
            <a:r>
              <a:rPr lang="hu-HU" sz="3200" dirty="0"/>
              <a:t>a belső lapot úgy, hogy </a:t>
            </a:r>
            <a:r>
              <a:rPr lang="hu-HU" sz="3200" dirty="0" smtClean="0"/>
              <a:t>a ragasztással </a:t>
            </a:r>
            <a:r>
              <a:rPr lang="hu-HU" sz="3200" dirty="0"/>
              <a:t>az üresen hagyott oldalakat egyesítjük.</a:t>
            </a:r>
          </a:p>
        </p:txBody>
      </p:sp>
    </p:spTree>
    <p:extLst>
      <p:ext uri="{BB962C8B-B14F-4D97-AF65-F5344CB8AC3E}">
        <p14:creationId xmlns:p14="http://schemas.microsoft.com/office/powerpoint/2010/main" val="8473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6803EB0-DF10-034D-8DA5-B3A60C679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4058292"/>
          </a:xfrm>
        </p:spPr>
        <p:txBody>
          <a:bodyPr anchor="ctr">
            <a:normAutofit/>
          </a:bodyPr>
          <a:lstStyle/>
          <a:p>
            <a:pPr algn="ctr"/>
            <a:r>
              <a:rPr lang="hu-HU"/>
              <a:t>Gratulálok! Elkészítetted saját táncrendedet. </a:t>
            </a:r>
          </a:p>
        </p:txBody>
      </p:sp>
    </p:spTree>
    <p:extLst>
      <p:ext uri="{BB962C8B-B14F-4D97-AF65-F5344CB8AC3E}">
        <p14:creationId xmlns:p14="http://schemas.microsoft.com/office/powerpoint/2010/main" val="37047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C01014A-25E0-3B41-981F-16A950871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1. Lépés</a:t>
            </a:r>
          </a:p>
        </p:txBody>
      </p:sp>
      <p:pic>
        <p:nvPicPr>
          <p:cNvPr id="6" name="Kép 6">
            <a:extLst>
              <a:ext uri="{FF2B5EF4-FFF2-40B4-BE49-F238E27FC236}">
                <a16:creationId xmlns:a16="http://schemas.microsoft.com/office/drawing/2014/main" id="{6F861CE3-5555-2349-A42C-67B2E8D9715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5938"/>
            <a:ext cx="4448175" cy="3341524"/>
          </a:xfrm>
          <a:prstGeom prst="rect">
            <a:avLst/>
          </a:prstGeom>
        </p:spPr>
      </p:pic>
      <p:sp>
        <p:nvSpPr>
          <p:cNvPr id="5" name="Tartalom helye 4">
            <a:extLst>
              <a:ext uri="{FF2B5EF4-FFF2-40B4-BE49-F238E27FC236}">
                <a16:creationId xmlns:a16="http://schemas.microsoft.com/office/drawing/2014/main" id="{DEA4ECB3-847A-4C43-8999-8F93864CB88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Vegyünk egy A/5-ös méretű papírlapot, majd hajtsuk félbe.</a:t>
            </a:r>
          </a:p>
        </p:txBody>
      </p:sp>
    </p:spTree>
    <p:extLst>
      <p:ext uri="{BB962C8B-B14F-4D97-AF65-F5344CB8AC3E}">
        <p14:creationId xmlns:p14="http://schemas.microsoft.com/office/powerpoint/2010/main" val="378269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BAC843A-8D6C-A143-B23D-5FB8C70B1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2.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9D7887E6-117E-AE4E-8B71-384B3687209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096B7D11-2030-9C43-BD37-ACDD967E08A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 dirty="0"/>
              <a:t>Húzzunk szegélyeket 1 cm-re a papírlap </a:t>
            </a:r>
            <a:r>
              <a:rPr lang="hu-HU" sz="3200" dirty="0" err="1" smtClean="0"/>
              <a:t>széleitől</a:t>
            </a:r>
            <a:r>
              <a:rPr lang="hu-HU" sz="3200" dirty="0" smtClean="0"/>
              <a:t> </a:t>
            </a:r>
            <a:r>
              <a:rPr lang="hu-HU" sz="3200" dirty="0"/>
              <a:t>és a középső hajtásvonaltól.</a:t>
            </a:r>
          </a:p>
        </p:txBody>
      </p:sp>
    </p:spTree>
    <p:extLst>
      <p:ext uri="{BB962C8B-B14F-4D97-AF65-F5344CB8AC3E}">
        <p14:creationId xmlns:p14="http://schemas.microsoft.com/office/powerpoint/2010/main" val="424663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A31D7DB-E269-C543-9BB8-2E1A205D4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3.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A6B96A49-DF50-D84F-BE2A-BCB3464ADF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8CA428DA-FCB7-E34D-9901-3F270A65E4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Adjunk címet mindkét oldalnak, majd számozzuk be az alatta lévő területet.</a:t>
            </a:r>
          </a:p>
        </p:txBody>
      </p:sp>
    </p:spTree>
    <p:extLst>
      <p:ext uri="{BB962C8B-B14F-4D97-AF65-F5344CB8AC3E}">
        <p14:creationId xmlns:p14="http://schemas.microsoft.com/office/powerpoint/2010/main" val="38567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29E53BD-1C62-BD46-A715-963505849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4.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06028541-9AB6-E447-A32F-95CD3D277D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90574606-5695-CE40-A215-2CB7E90602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Írjuk fel a bálban felcsendülő táncok nevét a sorszámuk mellé.</a:t>
            </a:r>
          </a:p>
        </p:txBody>
      </p:sp>
    </p:spTree>
    <p:extLst>
      <p:ext uri="{BB962C8B-B14F-4D97-AF65-F5344CB8AC3E}">
        <p14:creationId xmlns:p14="http://schemas.microsoft.com/office/powerpoint/2010/main" val="376974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49E250D-E6BF-7940-9C35-C2FCEE43C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5.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7A5C2A0E-7DC5-A448-854C-E3AE0E195D6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F1C9EA5A-D255-A848-B24C-5EDAA63461B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Díszítsük tetszés szerint a táncrendünk belsejét.</a:t>
            </a:r>
          </a:p>
        </p:txBody>
      </p:sp>
    </p:spTree>
    <p:extLst>
      <p:ext uri="{BB962C8B-B14F-4D97-AF65-F5344CB8AC3E}">
        <p14:creationId xmlns:p14="http://schemas.microsoft.com/office/powerpoint/2010/main" val="319722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BF3D772-2A85-7F4C-A64B-A0DCD2882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6.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87A258ED-3A09-CE46-8073-12DBCF8602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5752A614-1C58-DF45-95BE-2D4F62E515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Vegyünk egy másik, szintén A/5-ös méretű, üres papírlapot, majd hajtsuk félbe.</a:t>
            </a:r>
          </a:p>
        </p:txBody>
      </p:sp>
    </p:spTree>
    <p:extLst>
      <p:ext uri="{BB962C8B-B14F-4D97-AF65-F5344CB8AC3E}">
        <p14:creationId xmlns:p14="http://schemas.microsoft.com/office/powerpoint/2010/main" val="241144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B228AC5-580E-8240-8D62-B655E4F5A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7.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5E4D1745-A92B-FB46-974C-9F76DC545A6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A8C26378-22F9-004D-81C8-AE7BA205E51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 dirty="0"/>
              <a:t>A </a:t>
            </a:r>
            <a:r>
              <a:rPr lang="hu-HU" sz="3200" dirty="0" smtClean="0"/>
              <a:t>borítólapra </a:t>
            </a:r>
            <a:r>
              <a:rPr lang="hu-HU" sz="3200" dirty="0"/>
              <a:t>írjuk fel az estély nevét és </a:t>
            </a:r>
            <a:r>
              <a:rPr lang="hu-HU" sz="3200" dirty="0" smtClean="0"/>
              <a:t>dátumát, </a:t>
            </a:r>
            <a:r>
              <a:rPr lang="hu-HU" sz="3200" dirty="0"/>
              <a:t>tetszés szerint. Fontos, hogy jobb oldalra kerüljön az írás, így a borító elején lesz a cím.</a:t>
            </a:r>
          </a:p>
        </p:txBody>
      </p:sp>
    </p:spTree>
    <p:extLst>
      <p:ext uri="{BB962C8B-B14F-4D97-AF65-F5344CB8AC3E}">
        <p14:creationId xmlns:p14="http://schemas.microsoft.com/office/powerpoint/2010/main" val="5326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5C57538-8DB9-CC4A-84AC-62FC2C722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8. Lépés</a:t>
            </a:r>
          </a:p>
        </p:txBody>
      </p:sp>
      <p:pic>
        <p:nvPicPr>
          <p:cNvPr id="5" name="Kép 5">
            <a:extLst>
              <a:ext uri="{FF2B5EF4-FFF2-40B4-BE49-F238E27FC236}">
                <a16:creationId xmlns:a16="http://schemas.microsoft.com/office/drawing/2014/main" id="{C059EF50-F54D-7341-89FA-877E62A9202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71600" y="2408634"/>
            <a:ext cx="4448175" cy="3336131"/>
          </a:xfrm>
          <a:prstGeom prst="rect">
            <a:avLst/>
          </a:prstGeom>
        </p:spPr>
      </p:pic>
      <p:sp>
        <p:nvSpPr>
          <p:cNvPr id="4" name="Tartalom helye 3">
            <a:extLst>
              <a:ext uri="{FF2B5EF4-FFF2-40B4-BE49-F238E27FC236}">
                <a16:creationId xmlns:a16="http://schemas.microsoft.com/office/drawing/2014/main" id="{8A0B23B3-1B9C-0A47-ABD1-ABE33D9DB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/>
              <a:t>Díszítsük tetszés szerint a borítót.</a:t>
            </a:r>
          </a:p>
        </p:txBody>
      </p:sp>
    </p:spTree>
    <p:extLst>
      <p:ext uri="{BB962C8B-B14F-4D97-AF65-F5344CB8AC3E}">
        <p14:creationId xmlns:p14="http://schemas.microsoft.com/office/powerpoint/2010/main" val="299976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10001025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025" id="{F9915BBD-9749-466F-995C-8C8D6A938EC0}" vid="{CF1D1A65-FC75-42D2-B7EF-D2991382DC6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Microsoft Office PowerPoint</Application>
  <PresentationFormat>Szélesvásznú</PresentationFormat>
  <Paragraphs>21</Paragraphs>
  <Slides>11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3" baseType="lpstr">
      <vt:lpstr>Franklin Gothic Book</vt:lpstr>
      <vt:lpstr>TF10001025</vt:lpstr>
      <vt:lpstr>Tánczrend</vt:lpstr>
      <vt:lpstr>1. Lépés</vt:lpstr>
      <vt:lpstr>2. Lépés</vt:lpstr>
      <vt:lpstr>3. Lépés</vt:lpstr>
      <vt:lpstr>4. Lépés</vt:lpstr>
      <vt:lpstr>5. Lépés</vt:lpstr>
      <vt:lpstr>6. Lépés</vt:lpstr>
      <vt:lpstr>7. Lépés</vt:lpstr>
      <vt:lpstr>8. Lépés</vt:lpstr>
      <vt:lpstr>9. Lépés</vt:lpstr>
      <vt:lpstr>Gratulálok! Elkészítetted saját táncrendedet.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Tánczrend</dc:title>
  <cp:lastModifiedBy>Gazdagné Lados Zsuzsanna</cp:lastModifiedBy>
  <cp:revision>2</cp:revision>
  <dcterms:modified xsi:type="dcterms:W3CDTF">2018-04-25T19:59:33Z</dcterms:modified>
</cp:coreProperties>
</file>