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4/22/2018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0zIw9RKAl4&amp;index=4&amp;list=PLvpV1i3MdoXT4X2pKTEADry59EgFdu4VT" TargetMode="External"/><Relationship Id="rId2" Type="http://schemas.openxmlformats.org/officeDocument/2006/relationships/hyperlink" Target="https://www.youtube.com/watch?v=uIwMMjz-rK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QdW-MReuJKk" TargetMode="External"/><Relationship Id="rId4" Type="http://schemas.openxmlformats.org/officeDocument/2006/relationships/hyperlink" Target="https://www.youtube.com/watch?v=qcLilam8RPY&amp;index=23&amp;list=PLvpV1i3MdoXT4X2pKTEADry59EgFdu4V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222119"/>
          </a:xfrm>
        </p:spPr>
        <p:txBody>
          <a:bodyPr/>
          <a:lstStyle/>
          <a:p>
            <a:r>
              <a:rPr lang="hu-HU" dirty="0" smtClean="0">
                <a:latin typeface="Lucida Calligraphy" panose="03010101010101010101" pitchFamily="66" charset="0"/>
              </a:rPr>
              <a:t>TÁNCZREND</a:t>
            </a:r>
            <a:endParaRPr lang="hu-HU" dirty="0">
              <a:latin typeface="Lucida Calligraphy" panose="03010101010101010101" pitchFamily="66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62100" y="4313382"/>
            <a:ext cx="9070848" cy="825881"/>
          </a:xfrm>
        </p:spPr>
        <p:txBody>
          <a:bodyPr>
            <a:normAutofit fontScale="92500" lnSpcReduction="20000"/>
          </a:bodyPr>
          <a:lstStyle/>
          <a:p>
            <a:r>
              <a:rPr lang="hu-HU" dirty="0" smtClean="0">
                <a:latin typeface="Lucida Handwriting" panose="03010101010101010101" pitchFamily="66" charset="0"/>
              </a:rPr>
              <a:t>Avagy </a:t>
            </a:r>
          </a:p>
          <a:p>
            <a:endParaRPr lang="hu-HU" dirty="0" smtClean="0">
              <a:latin typeface="Lucida Handwriting" panose="03010101010101010101" pitchFamily="66" charset="0"/>
            </a:endParaRPr>
          </a:p>
          <a:p>
            <a:r>
              <a:rPr lang="hu-HU" sz="2600" dirty="0" smtClean="0">
                <a:latin typeface="Lucida Handwriting" panose="03010101010101010101" pitchFamily="66" charset="0"/>
              </a:rPr>
              <a:t>Hogy táncoltak eleink?</a:t>
            </a:r>
            <a:endParaRPr lang="hu-HU" sz="2600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26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/>
              <a:t>A bálokról</a:t>
            </a:r>
            <a:endParaRPr lang="hu-HU" sz="6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200" dirty="0" smtClean="0"/>
              <a:t>Január közepe és március eleje között</a:t>
            </a:r>
          </a:p>
          <a:p>
            <a:r>
              <a:rPr lang="hu-HU" sz="3200" dirty="0" smtClean="0"/>
              <a:t>Eladósorban lévő lányok</a:t>
            </a:r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763042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/>
              <a:t>A táncrend feladata</a:t>
            </a:r>
            <a:endParaRPr lang="hu-HU" sz="6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200" dirty="0" smtClean="0"/>
              <a:t>Bálokon résztvevő lányok kelléke</a:t>
            </a:r>
          </a:p>
          <a:p>
            <a:r>
              <a:rPr lang="hu-HU" sz="3200" dirty="0" smtClean="0"/>
              <a:t>Táncok sorrendje, mellettük a partnerek nevével</a:t>
            </a:r>
          </a:p>
          <a:p>
            <a:r>
              <a:rPr lang="hu-HU" sz="3200" dirty="0" smtClean="0"/>
              <a:t>Csinosabb lányoké szinte azonnal betelt</a:t>
            </a:r>
          </a:p>
          <a:p>
            <a:r>
              <a:rPr lang="hu-HU" sz="3200" dirty="0" smtClean="0"/>
              <a:t>Kevésbé kelendő lányok: „petrezselymet árultak”</a:t>
            </a:r>
          </a:p>
          <a:p>
            <a:endParaRPr lang="hu-HU" sz="3200" dirty="0"/>
          </a:p>
        </p:txBody>
      </p:sp>
    </p:spTree>
    <p:extLst>
      <p:ext uri="{BB962C8B-B14F-4D97-AF65-F5344CB8AC3E}">
        <p14:creationId xmlns:p14="http://schemas.microsoft.com/office/powerpoint/2010/main" val="2899152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6000" dirty="0" smtClean="0"/>
              <a:t>A táncrend kinézete</a:t>
            </a:r>
            <a:endParaRPr lang="hu-HU" sz="6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200" dirty="0" smtClean="0"/>
              <a:t>Eleinte egyszerű külső virágmotívummal</a:t>
            </a:r>
          </a:p>
          <a:p>
            <a:r>
              <a:rPr lang="hu-HU" sz="3200" dirty="0" smtClean="0"/>
              <a:t>Később kész remekművek</a:t>
            </a:r>
          </a:p>
          <a:p>
            <a:r>
              <a:rPr lang="hu-HU" sz="3200" dirty="0" smtClean="0"/>
              <a:t>Kis lánccal rögzítve</a:t>
            </a:r>
            <a:endParaRPr lang="hu-HU" sz="3200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215" y="473514"/>
            <a:ext cx="5761219" cy="5608806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510459"/>
            <a:ext cx="4200415" cy="583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84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smtClean="0">
                <a:latin typeface="Lucida Calligraphy" panose="03010101010101010101" pitchFamily="66" charset="0"/>
              </a:rPr>
              <a:t>táncok</a:t>
            </a:r>
            <a:endParaRPr lang="hu-HU" dirty="0">
              <a:latin typeface="Lucida Calligraphy" panose="03010101010101010101" pitchFamily="66" charset="0"/>
            </a:endParaRP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61174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5000" dirty="0" smtClean="0"/>
              <a:t>Milyenek a jellegzetes táncok?</a:t>
            </a:r>
            <a:endParaRPr lang="hu-HU" sz="5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 smtClean="0">
                <a:hlinkClick r:id="rId2"/>
              </a:rPr>
              <a:t>Keringő </a:t>
            </a:r>
            <a:endParaRPr lang="hu-HU" sz="2800" dirty="0" smtClean="0"/>
          </a:p>
          <a:p>
            <a:r>
              <a:rPr lang="hu-HU" sz="2800" dirty="0" smtClean="0">
                <a:hlinkClick r:id="rId3"/>
              </a:rPr>
              <a:t>Polka</a:t>
            </a:r>
            <a:endParaRPr lang="hu-HU" sz="2800" dirty="0" smtClean="0"/>
          </a:p>
          <a:p>
            <a:r>
              <a:rPr lang="hu-HU" sz="2800" dirty="0">
                <a:hlinkClick r:id="rId4"/>
              </a:rPr>
              <a:t>Francia </a:t>
            </a:r>
            <a:r>
              <a:rPr lang="hu-HU" sz="2800" dirty="0" smtClean="0">
                <a:hlinkClick r:id="rId4"/>
              </a:rPr>
              <a:t>négyes </a:t>
            </a:r>
            <a:endParaRPr lang="hu-HU" sz="2800" dirty="0" smtClean="0"/>
          </a:p>
          <a:p>
            <a:r>
              <a:rPr lang="hu-HU" sz="2800" dirty="0" smtClean="0">
                <a:hlinkClick r:id="rId5"/>
              </a:rPr>
              <a:t>Csárdás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217951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zappa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120</TotalTime>
  <Words>69</Words>
  <Application>Microsoft Office PowerPoint</Application>
  <PresentationFormat>Szélesvásznú</PresentationFormat>
  <Paragraphs>22</Paragraphs>
  <Slides>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Century Gothic</vt:lpstr>
      <vt:lpstr>Garamond</vt:lpstr>
      <vt:lpstr>Lucida Calligraphy</vt:lpstr>
      <vt:lpstr>Lucida Handwriting</vt:lpstr>
      <vt:lpstr>Szappan</vt:lpstr>
      <vt:lpstr>TÁNCZREND</vt:lpstr>
      <vt:lpstr>A bálokról</vt:lpstr>
      <vt:lpstr>A táncrend feladata</vt:lpstr>
      <vt:lpstr>A táncrend kinézete</vt:lpstr>
      <vt:lpstr>A táncok</vt:lpstr>
      <vt:lpstr>Milyenek a jellegzetes táncok?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TÁNCZREND</dc:title>
  <dc:creator>Gazdagné Lados Zsuzsanna</dc:creator>
  <cp:lastModifiedBy>Gazdagné Lados Zsuzsanna</cp:lastModifiedBy>
  <cp:revision>8</cp:revision>
  <dcterms:created xsi:type="dcterms:W3CDTF">2018-04-22T15:28:38Z</dcterms:created>
  <dcterms:modified xsi:type="dcterms:W3CDTF">2018-04-22T17:29:20Z</dcterms:modified>
</cp:coreProperties>
</file>